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11"/>
    <p:restoredTop sz="94627"/>
  </p:normalViewPr>
  <p:slideViewPr>
    <p:cSldViewPr snapToGrid="0" snapToObjects="1">
      <p:cViewPr varScale="1">
        <p:scale>
          <a:sx n="113" d="100"/>
          <a:sy n="113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F9599-DA26-D443-9DFC-24B6D6D498DA}" type="datetimeFigureOut">
              <a:rPr lang="en-US" smtClean="0"/>
              <a:t>8/18/20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ED19E-91FD-A644-8F03-C71AD22D7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49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48358"/>
            <a:ext cx="10634135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006668" y="748358"/>
            <a:ext cx="1188912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616" y="1370662"/>
            <a:ext cx="8236543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3783" y="4742460"/>
            <a:ext cx="8206376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AECFDAB0-867F-624D-9151-03D532DDDA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62309" y="6132915"/>
            <a:ext cx="4141237" cy="6224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dirty="0"/>
              <a:pPr/>
              <a:t>8/18/20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426ED10E-5E21-7A42-A867-7861362CB52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762309" y="6132915"/>
            <a:ext cx="4141237" cy="62242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289C4-CAEB-224A-A134-BC3189136C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E64DE-9B21-674A-A2CA-E08545D474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9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866DE-D237-314F-B14B-BCD68C21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B20B3-4FA7-544D-945D-1F5629A8E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6577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1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01A3E7"/>
      </a:accent1>
      <a:accent2>
        <a:srgbClr val="FAB900"/>
      </a:accent2>
      <a:accent3>
        <a:srgbClr val="90BB23"/>
      </a:accent3>
      <a:accent4>
        <a:srgbClr val="F05632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mi20-powerpoint" id="{F25F91E0-26B5-DF49-B984-AF00C18BB711}" vid="{C2748C9B-266A-454F-94B5-472732621C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Corbel</vt:lpstr>
      <vt:lpstr>Wingdings 2</vt:lpstr>
      <vt:lpstr>Frame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Maureen Baird</dc:creator>
  <cp:lastModifiedBy>Maureen Baird</cp:lastModifiedBy>
  <cp:revision>10</cp:revision>
  <dcterms:created xsi:type="dcterms:W3CDTF">2020-08-12T20:29:17Z</dcterms:created>
  <dcterms:modified xsi:type="dcterms:W3CDTF">2020-08-18T16:02:07Z</dcterms:modified>
</cp:coreProperties>
</file>